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7" autoAdjust="0"/>
    <p:restoredTop sz="94660"/>
  </p:normalViewPr>
  <p:slideViewPr>
    <p:cSldViewPr>
      <p:cViewPr varScale="1">
        <p:scale>
          <a:sx n="103" d="100"/>
          <a:sy n="103" d="100"/>
        </p:scale>
        <p:origin x="12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FA4C36-BBF5-41F1-B394-3A9C47303259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3A1BDA-85E4-4225-BE50-F04470DE0E2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.uk/url?sa=i&amp;rct=j&amp;q=&amp;esrc=s&amp;source=images&amp;cd=&amp;cad=rja&amp;uact=8&amp;ved=0ahUKEwiO0-GStpnPAhXF5xoKHZBPCoUQjRwIBw&amp;url=https://irishprimaryteacher90.wordpress.com/&amp;bvm=bv.133178914,d.ZGg&amp;psig=AFQjCNGEC08BGpovoKvx0LbZQ75oSg5wMg&amp;ust=147430549974789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.uk/url?sa=i&amp;rct=j&amp;q=&amp;esrc=s&amp;source=images&amp;cd=&amp;cad=rja&amp;uact=8&amp;ved=0ahUKEwiDsMzTtpnPAhXH0hoKHYHGDucQjRwIBw&amp;url=http://big-change.org/mind-matter-growth-mindset-press-release/&amp;bvm=bv.133178914,d.ZGg&amp;psig=AFQjCNGy_kJSJfUN6cZtqUPed6xVy4mtLg&amp;ust=147430563827744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source=images&amp;cd=&amp;cad=rja&amp;uact=8&amp;ved=0ahUKEwjTvfiBtJnPAhWBWxoKHXMAA0cQjRwIBw&amp;url=http://worldartsme.com/cute-for-teachers-clipart.html&amp;bvm=bv.133178914,d.ZGg&amp;psig=AFQjCNGHpSUZZjK8AU4gkfzGW53kGar0PQ&amp;ust=147430491435891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-hoHds5nPAhVGXBoKHWT2DVgQjRwIBw&amp;url=http://www.aboutkidshealth.ca/En/HealthAZ/LearningandEducation&amp;bvm=bv.133178914,d.ZGg&amp;psig=AFQjCNGDsksRjZip7qIKsOXiMEfigblA4w&amp;ust=14743048387213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&amp;url=http://www.antakalnioprogimnazija.vilnius.lm.lt/archyvas/9732&amp;bvm=bv.133178914,d.ZGg&amp;psig=AFQjCNHE6MfcExnbjFT9cSu7SUA7l4N-BQ&amp;ust=147430477664538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.uk/url?sa=i&amp;rct=j&amp;q=&amp;esrc=s&amp;source=images&amp;cd=&amp;cad=rja&amp;uact=8&amp;ved=0ahUKEwiFyubtsKDWAhWBxRQKHT6aA6oQjRwIBw&amp;url=https://itunes.apple.com/gb/app/doodletables-times-tables/id1031876967?mt%3D8&amp;psig=AFQjCNHTMTwtUvz-m1NP-BZCJ_s5ns2TXg&amp;ust=1505330927617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co.uk/url?sa=i&amp;rct=j&amp;q=&amp;esrc=s&amp;source=images&amp;cd=&amp;cad=rja&amp;uact=8&amp;ved=0ahUKEwjLk_nWtJnPAhUB6xoKHaL-Dh4QjRwIBw&amp;url=https://sites.google.com/site/douglass3rd/spelling&amp;bvm=bv.133178914,d.ZGg&amp;psig=AFQjCNHRZnzaTEYKy4GLS3awzEl0Hzbpeg&amp;ust=147430511020045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je6crctZnPAhWEVhoKHc-OC9YQjRwIBw&amp;url=http://www.cbc.ca/news/canada/does-handwriting-have-a-place-in-today-s-tech-driven-classrooms-1.1231769&amp;bvm=bv.133178914,d.ZGg&amp;psig=AFQjCNHPHylFdwEFGEaIHmqecOxQ6MFXRQ&amp;ust=147430539189546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ig89CytZnPAhVRahoKHdWYChwQjRwIBw&amp;url=http://cliparting.com/free-homework-clipart-13940/&amp;bvm=bv.133178914,d.ZGg&amp;psig=AFQjCNEDZ8MCZlCF7O_8bTQg4sSGWQnoug&amp;ust=14743053003639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.uk/url?sa=i&amp;rct=j&amp;q=&amp;esrc=s&amp;source=images&amp;cd=&amp;cad=rja&amp;uact=8&amp;ved=0ahUKEwiBjZ7Mt5nPAhWJthoKHdCQDQoQjRwIBw&amp;url=http://www.stkatherineskent.co.uk/year-1/&amp;bvm=bv.133178914,d.ZGg&amp;psig=AFQjCNFyc8iGkJP8QGFaJvzXbaWiPz4_-A&amp;ust=14743058923582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google.co.uk/url?sa=i&amp;rct=j&amp;q=&amp;esrc=s&amp;source=images&amp;cd=&amp;cad=rja&amp;uact=8&amp;ved=0ahUKEwihu7vWt5nPAhXKWRoKHZhtAPsQjRwIBw&amp;url=http://www.st-lukes.manchester.sch.uk/Class%2BPages/Year%2B1&amp;bvm=bv.133178914,d.ZGg&amp;psig=AFQjCNFyc8iGkJP8QGFaJvzXbaWiPz4_-A&amp;ust=14743058923582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80120"/>
          </a:xfrm>
        </p:spPr>
        <p:txBody>
          <a:bodyPr/>
          <a:lstStyle/>
          <a:p>
            <a:r>
              <a:rPr lang="en-GB" dirty="0" smtClean="0">
                <a:latin typeface="Broadway" panose="04040905080B02020502" pitchFamily="82" charset="0"/>
              </a:rPr>
              <a:t>Year 4 Welcome Meeting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8" y="5373216"/>
            <a:ext cx="2322257" cy="1101865"/>
          </a:xfrm>
          <a:prstGeom prst="rect">
            <a:avLst/>
          </a:prstGeom>
        </p:spPr>
      </p:pic>
      <p:pic>
        <p:nvPicPr>
          <p:cNvPr id="1026" name="Picture 2" descr="E:\DCIM\100PHOTO\SAM_3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9476"/>
            <a:ext cx="2276750" cy="30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0PHOTO\SAM_3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55803"/>
            <a:ext cx="3420380" cy="25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0PHOTO\SAM_3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71" y="3933056"/>
            <a:ext cx="3278723" cy="24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Our Golden Rules</a:t>
            </a:r>
          </a:p>
          <a:p>
            <a:r>
              <a:rPr lang="en-GB" sz="3200" b="1" dirty="0" smtClean="0"/>
              <a:t>Reward Systems</a:t>
            </a:r>
          </a:p>
          <a:p>
            <a:r>
              <a:rPr lang="en-GB" sz="3200" b="1" dirty="0" smtClean="0"/>
              <a:t>Golden Time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</a:t>
            </a:r>
            <a:endParaRPr lang="en-GB" dirty="0"/>
          </a:p>
        </p:txBody>
      </p:sp>
      <p:pic>
        <p:nvPicPr>
          <p:cNvPr id="4" name="Picture 3" descr="Image result for children behaving well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64145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9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Resilience</a:t>
            </a:r>
          </a:p>
          <a:p>
            <a:r>
              <a:rPr lang="en-GB" sz="4000" b="1" dirty="0" smtClean="0"/>
              <a:t>Resourcefulness</a:t>
            </a:r>
          </a:p>
          <a:p>
            <a:r>
              <a:rPr lang="en-GB" sz="4000" b="1" dirty="0" smtClean="0"/>
              <a:t>Reflectiveness</a:t>
            </a:r>
          </a:p>
          <a:p>
            <a:r>
              <a:rPr lang="en-GB" sz="4000" b="1" dirty="0" smtClean="0"/>
              <a:t>Reciprocity</a:t>
            </a:r>
            <a:endParaRPr lang="en-GB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 smtClean="0"/>
              <a:t>The 4 </a:t>
            </a:r>
            <a:r>
              <a:rPr lang="en-GB" sz="6000" b="1" dirty="0" err="1" smtClean="0"/>
              <a:t>Rs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b="1" dirty="0" smtClean="0"/>
              <a:t>Being Independent Learners</a:t>
            </a:r>
            <a:endParaRPr lang="en-GB" b="1" dirty="0"/>
          </a:p>
        </p:txBody>
      </p:sp>
      <p:pic>
        <p:nvPicPr>
          <p:cNvPr id="4" name="Picture 3" descr="Image result for growth mindse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02433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4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en-GB" sz="3600" b="1" dirty="0" smtClean="0"/>
              <a:t>Thorpe Woodlands</a:t>
            </a:r>
          </a:p>
          <a:p>
            <a:r>
              <a:rPr lang="en-GB" sz="3600" b="1" dirty="0" smtClean="0"/>
              <a:t>Viking  Day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/>
              <a:t>Trips and Visits</a:t>
            </a:r>
            <a:endParaRPr lang="en-GB" sz="5400" dirty="0"/>
          </a:p>
        </p:txBody>
      </p:sp>
      <p:pic>
        <p:nvPicPr>
          <p:cNvPr id="1026" name="Picture 2" descr="G:\Year 4\Planning 2016-17\Viking Day\IMG_2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141">
            <a:off x="4900523" y="3429000"/>
            <a:ext cx="3607926" cy="26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horpe Woodlands Y4 trip\Thorpe Woodlands photos 2017\20170630_142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9494">
            <a:off x="503988" y="3845219"/>
            <a:ext cx="3824181" cy="21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6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872208"/>
          </a:xfrm>
        </p:spPr>
        <p:txBody>
          <a:bodyPr/>
          <a:lstStyle/>
          <a:p>
            <a:pPr algn="l"/>
            <a:r>
              <a:rPr lang="en-GB" sz="5400" b="1" dirty="0"/>
              <a:t>The Year </a:t>
            </a:r>
            <a:r>
              <a:rPr lang="en-GB" sz="5400" b="1" dirty="0" smtClean="0"/>
              <a:t>4 </a:t>
            </a:r>
            <a:r>
              <a:rPr lang="en-GB" sz="5400" b="1" dirty="0"/>
              <a:t>Team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734190"/>
            <a:ext cx="7632848" cy="3783042"/>
          </a:xfrm>
        </p:spPr>
        <p:txBody>
          <a:bodyPr>
            <a:normAutofit/>
          </a:bodyPr>
          <a:lstStyle/>
          <a:p>
            <a:pPr algn="l"/>
            <a:endParaRPr lang="en-GB" sz="3600" b="1" dirty="0" smtClean="0"/>
          </a:p>
          <a:p>
            <a:pPr algn="l"/>
            <a:r>
              <a:rPr lang="en-GB" sz="3600" b="1" dirty="0" smtClean="0"/>
              <a:t>Class </a:t>
            </a:r>
            <a:r>
              <a:rPr lang="en-GB" sz="3600" b="1" dirty="0"/>
              <a:t>9</a:t>
            </a:r>
            <a:r>
              <a:rPr lang="en-GB" sz="3600" b="1" dirty="0" smtClean="0"/>
              <a:t> Miss Hammond</a:t>
            </a:r>
          </a:p>
          <a:p>
            <a:pPr algn="l"/>
            <a:r>
              <a:rPr lang="en-GB" sz="3600" b="1" dirty="0" smtClean="0"/>
              <a:t>Class 10 Mrs Tudor</a:t>
            </a:r>
          </a:p>
          <a:p>
            <a:pPr algn="l"/>
            <a:r>
              <a:rPr lang="en-GB" sz="3600" b="1" dirty="0" smtClean="0"/>
              <a:t>L.S.A.s Mrs Matthews, Mrs Carpenter, Mrs Perry, Dr McCabe and Mrs Davis</a:t>
            </a:r>
          </a:p>
        </p:txBody>
      </p:sp>
      <p:pic>
        <p:nvPicPr>
          <p:cNvPr id="4" name="Picture 3" descr="Image result for teachers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763004" cy="251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3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en-GB" b="1" dirty="0" smtClean="0"/>
              <a:t>Autumn – The Lost Happy Endings and Father Christmas , Sound, Europe</a:t>
            </a:r>
          </a:p>
          <a:p>
            <a:endParaRPr lang="en-GB" b="1" dirty="0"/>
          </a:p>
          <a:p>
            <a:r>
              <a:rPr lang="en-GB" b="1" dirty="0" smtClean="0"/>
              <a:t>Spring – States of Matter, The Vikings and Viking Science</a:t>
            </a:r>
          </a:p>
          <a:p>
            <a:endParaRPr lang="en-GB" b="1" dirty="0"/>
          </a:p>
          <a:p>
            <a:r>
              <a:rPr lang="en-GB" b="1" dirty="0" smtClean="0"/>
              <a:t>Summer – Iron Man,  Tuesday,  Forces, Habitats and Electricity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Curriculum</a:t>
            </a:r>
            <a:endParaRPr lang="en-GB" dirty="0"/>
          </a:p>
        </p:txBody>
      </p:sp>
      <p:pic>
        <p:nvPicPr>
          <p:cNvPr id="21" name="Picture 20" descr="Image result for children learning at schoo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2027238" cy="119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Reading at home</a:t>
            </a:r>
          </a:p>
          <a:p>
            <a:r>
              <a:rPr lang="en-GB" sz="3200" b="1" dirty="0" smtClean="0"/>
              <a:t>Reading Diaries</a:t>
            </a:r>
          </a:p>
          <a:p>
            <a:r>
              <a:rPr lang="en-GB" sz="3200" b="1" dirty="0" smtClean="0"/>
              <a:t>Visiting school library</a:t>
            </a:r>
          </a:p>
          <a:p>
            <a:endParaRPr lang="en-GB" sz="3200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4" name="Picture 3" descr="Image result for children readi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619268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3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en-GB" b="1" dirty="0" smtClean="0"/>
              <a:t>The importance of learning multiplication tables and number bonds</a:t>
            </a:r>
          </a:p>
          <a:p>
            <a:r>
              <a:rPr lang="en-GB" b="1" dirty="0" smtClean="0"/>
              <a:t>Abacus Scheme and homework</a:t>
            </a:r>
          </a:p>
          <a:p>
            <a:r>
              <a:rPr lang="en-GB" b="1" dirty="0" smtClean="0"/>
              <a:t>Login:   4 letters surname 4 letters first name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               Password – maths2014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                3mja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pic>
        <p:nvPicPr>
          <p:cNvPr id="4" name="Picture 3" descr="Image result for times tables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656184" cy="168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Year 4\Planning 2017-2018\Photos\Maths\Class 9 stepping stones\IMG_2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76465"/>
            <a:ext cx="18286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9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High frequency words to learn at home</a:t>
            </a:r>
          </a:p>
          <a:p>
            <a:r>
              <a:rPr lang="en-GB" b="1" dirty="0" smtClean="0"/>
              <a:t>Spellings to learn at home taken directly from Y4 Curriculum</a:t>
            </a:r>
          </a:p>
          <a:p>
            <a:r>
              <a:rPr lang="en-GB" b="1" dirty="0" smtClean="0"/>
              <a:t>Weekly tests</a:t>
            </a:r>
          </a:p>
          <a:p>
            <a:r>
              <a:rPr lang="en-GB" b="1" dirty="0" smtClean="0"/>
              <a:t>Words of the week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Spellings</a:t>
            </a:r>
            <a:endParaRPr lang="en-GB" dirty="0"/>
          </a:p>
        </p:txBody>
      </p:sp>
      <p:pic>
        <p:nvPicPr>
          <p:cNvPr id="4" name="Picture 3" descr="Image result for learning spelling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75" y="260648"/>
            <a:ext cx="3456385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Handwriting</a:t>
            </a:r>
            <a:endParaRPr lang="en-GB" dirty="0"/>
          </a:p>
        </p:txBody>
      </p:sp>
      <p:pic>
        <p:nvPicPr>
          <p:cNvPr id="4" name="Content Placeholder 3" descr="Image result for children writing handwriti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19" y="2738438"/>
            <a:ext cx="5905500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9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4905"/>
            <a:ext cx="7408333" cy="3561258"/>
          </a:xfrm>
        </p:spPr>
        <p:txBody>
          <a:bodyPr/>
          <a:lstStyle/>
          <a:p>
            <a:r>
              <a:rPr lang="en-GB" b="1" dirty="0" smtClean="0"/>
              <a:t>Maths weekly set on a Friday and to be completed by Thursday (pencil)</a:t>
            </a:r>
          </a:p>
          <a:p>
            <a:r>
              <a:rPr lang="en-GB" b="1" dirty="0" smtClean="0"/>
              <a:t>Spelling homework given out Monday and tested the following Monday</a:t>
            </a:r>
          </a:p>
          <a:p>
            <a:r>
              <a:rPr lang="en-GB" b="1" dirty="0" smtClean="0"/>
              <a:t>Homework Menu </a:t>
            </a:r>
          </a:p>
          <a:p>
            <a:r>
              <a:rPr lang="en-GB" b="1" dirty="0" smtClean="0"/>
              <a:t>In addition reading and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multiplication tables/division practice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0596" y="448080"/>
            <a:ext cx="8229600" cy="1252728"/>
          </a:xfrm>
        </p:spPr>
        <p:txBody>
          <a:bodyPr/>
          <a:lstStyle/>
          <a:p>
            <a:pPr algn="l"/>
            <a:r>
              <a:rPr lang="en-GB" dirty="0" smtClean="0"/>
              <a:t>Home Learning</a:t>
            </a:r>
            <a:endParaRPr lang="en-GB" dirty="0"/>
          </a:p>
        </p:txBody>
      </p:sp>
      <p:pic>
        <p:nvPicPr>
          <p:cNvPr id="4" name="Picture 3" descr="Image result for homework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8760"/>
            <a:ext cx="266429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2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948405" cy="392129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Games – Tuesdays and Wednesdays</a:t>
            </a:r>
          </a:p>
          <a:p>
            <a:r>
              <a:rPr lang="en-GB" sz="2800" b="1" dirty="0" smtClean="0"/>
              <a:t>Suitable kit </a:t>
            </a:r>
          </a:p>
          <a:p>
            <a:r>
              <a:rPr lang="en-GB" sz="2800" b="1" dirty="0" smtClean="0"/>
              <a:t>No jewellery</a:t>
            </a:r>
          </a:p>
          <a:p>
            <a:r>
              <a:rPr lang="en-GB" sz="2800" b="1" dirty="0" smtClean="0"/>
              <a:t>Change of shoes</a:t>
            </a:r>
          </a:p>
          <a:p>
            <a:r>
              <a:rPr lang="en-GB" sz="2800" b="1" dirty="0" smtClean="0"/>
              <a:t>Hair tied back</a:t>
            </a:r>
            <a:endParaRPr lang="en-GB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and Sports Kit</a:t>
            </a:r>
            <a:endParaRPr lang="en-GB" dirty="0"/>
          </a:p>
        </p:txBody>
      </p:sp>
      <p:pic>
        <p:nvPicPr>
          <p:cNvPr id="4" name="Picture 3" descr="Image result for pe kit clipa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812534" cy="265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pe kit clipar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90353"/>
            <a:ext cx="2366903" cy="1675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137</TotalTime>
  <Words>211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Broadway</vt:lpstr>
      <vt:lpstr>Candara</vt:lpstr>
      <vt:lpstr>Symbol</vt:lpstr>
      <vt:lpstr>Waveform</vt:lpstr>
      <vt:lpstr>Year 4 Welcome Meeting</vt:lpstr>
      <vt:lpstr>The Year 4 Team </vt:lpstr>
      <vt:lpstr>The Curriculum</vt:lpstr>
      <vt:lpstr>Reading</vt:lpstr>
      <vt:lpstr>Maths</vt:lpstr>
      <vt:lpstr>      Spellings</vt:lpstr>
      <vt:lpstr>Handwriting</vt:lpstr>
      <vt:lpstr>Home Learning</vt:lpstr>
      <vt:lpstr>Uniform and Sports Kit</vt:lpstr>
      <vt:lpstr>Behaviour</vt:lpstr>
      <vt:lpstr>The 4 Rs Being Independent Learners</vt:lpstr>
      <vt:lpstr>Trips and Visits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Welcome Meeting</dc:title>
  <dc:creator>helen tudor</dc:creator>
  <cp:lastModifiedBy>Urquhart Tracy</cp:lastModifiedBy>
  <cp:revision>25</cp:revision>
  <dcterms:created xsi:type="dcterms:W3CDTF">2016-09-18T16:53:22Z</dcterms:created>
  <dcterms:modified xsi:type="dcterms:W3CDTF">2018-09-17T09:43:19Z</dcterms:modified>
</cp:coreProperties>
</file>