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67" r:id="rId4"/>
    <p:sldId id="271" r:id="rId5"/>
    <p:sldId id="272" r:id="rId6"/>
    <p:sldId id="273" r:id="rId7"/>
    <p:sldId id="274" r:id="rId8"/>
    <p:sldId id="275" r:id="rId9"/>
    <p:sldId id="263" r:id="rId10"/>
    <p:sldId id="265" r:id="rId11"/>
    <p:sldId id="262" r:id="rId12"/>
    <p:sldId id="268" r:id="rId13"/>
    <p:sldId id="270" r:id="rId14"/>
    <p:sldId id="264" r:id="rId15"/>
    <p:sldId id="269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9" autoAdjust="0"/>
    <p:restoredTop sz="94660"/>
  </p:normalViewPr>
  <p:slideViewPr>
    <p:cSldViewPr>
      <p:cViewPr varScale="1">
        <p:scale>
          <a:sx n="42" d="100"/>
          <a:sy n="42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FE56-2CF6-45F1-9115-D7F3AB49FA7F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36600-AF95-48D0-B029-87D07E58CAE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012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6600-AF95-48D0-B029-87D07E58CAE6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F659-6CE0-43FF-9322-B4CD0D691234}" type="datetimeFigureOut">
              <a:rPr lang="it-IT" smtClean="0"/>
              <a:pPr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8CEC-1F8D-41C0-B380-1D54B5DBA115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5" Type="http://schemas.openxmlformats.org/officeDocument/2006/relationships/image" Target="../media/image8.jpeg"/><Relationship Id="rId10" Type="http://schemas.openxmlformats.org/officeDocument/2006/relationships/image" Target="../media/image16.png"/><Relationship Id="rId4" Type="http://schemas.openxmlformats.org/officeDocument/2006/relationships/image" Target="../media/image7.png"/><Relationship Id="rId9" Type="http://schemas.openxmlformats.org/officeDocument/2006/relationships/image" Target="../media/image2.png"/><Relationship Id="rId1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12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6.png"/><Relationship Id="rId1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1714480" y="4581128"/>
            <a:ext cx="5715040" cy="1470025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cib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e l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bevand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95536" y="188640"/>
            <a:ext cx="8352928" cy="4032448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GIOVEDI’ 12  </a:t>
            </a:r>
            <a:r>
              <a:rPr kumimoji="0" lang="it-IT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Ottobre 2017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Obiettivi: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Conoscere i cibi e le bevande in italiano.</a:t>
            </a:r>
            <a:br>
              <a:rPr kumimoji="0" lang="it-IT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Chiedere e dire </a:t>
            </a:r>
            <a:r>
              <a:rPr kumimoji="0" lang="it-IT" sz="3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</a:t>
            </a:r>
            <a:r>
              <a:rPr lang="it-IT" sz="33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3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ace…? Ti  </a:t>
            </a:r>
            <a:r>
              <a:rPr kumimoji="0" lang="it-IT" sz="33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3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r>
              <a:rPr kumimoji="0" lang="it-IT" sz="3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it-IT" sz="3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3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643174" y="3000372"/>
            <a:ext cx="3857652" cy="11430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Gli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spaghett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428736"/>
            <a:ext cx="3231840" cy="167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2714612" y="3286124"/>
            <a:ext cx="3571900" cy="714381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428860" y="4286256"/>
            <a:ext cx="4500594" cy="1285884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gli</a:t>
            </a: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</a:rPr>
              <a:t> spaghett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ciono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gli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spaghett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gli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spaghett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284520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3857652" cy="1143000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pizz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42976" y="2857495"/>
            <a:ext cx="2857520" cy="642943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643314"/>
            <a:ext cx="1916541" cy="10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572008"/>
            <a:ext cx="1714512" cy="90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500570"/>
            <a:ext cx="1785950" cy="94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5572132" y="5572140"/>
            <a:ext cx="2428892" cy="642943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715008" y="5500702"/>
            <a:ext cx="228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sz="40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4000" dirty="0" smtClean="0">
                <a:solidFill>
                  <a:srgbClr val="002060"/>
                </a:solidFill>
                <a:latin typeface="Comic Sans MS" pitchFamily="66" charset="0"/>
              </a:rPr>
              <a:t> pizz</a:t>
            </a:r>
            <a:r>
              <a:rPr lang="it-IT" sz="40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5286380" y="714356"/>
            <a:ext cx="3500462" cy="1357322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l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pizz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pizz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pizz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357158" y="4786322"/>
            <a:ext cx="4000528" cy="1285884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pizz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cion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o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pizz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pizz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286380" y="5643578"/>
            <a:ext cx="3143272" cy="85725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banan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286124"/>
            <a:ext cx="3024635" cy="237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642910" y="3500438"/>
            <a:ext cx="2857520" cy="571504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000108"/>
            <a:ext cx="22002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5500694" y="5786454"/>
            <a:ext cx="2857520" cy="642942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85786" y="3429000"/>
            <a:ext cx="2515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sz="40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sz="4000" dirty="0" smtClean="0">
                <a:solidFill>
                  <a:srgbClr val="002060"/>
                </a:solidFill>
                <a:latin typeface="Comic Sans MS" pitchFamily="66" charset="0"/>
              </a:rPr>
              <a:t> banan</a:t>
            </a:r>
            <a:r>
              <a:rPr lang="it-IT" sz="40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3857620" y="928670"/>
            <a:ext cx="3714776" cy="1357322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banan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la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banan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banan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571472" y="4857760"/>
            <a:ext cx="4500594" cy="1285884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le </a:t>
            </a: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</a:rPr>
              <a:t>banan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ciono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le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banan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banan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286380" y="5572140"/>
            <a:ext cx="3143272" cy="85725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mel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85786" y="3429000"/>
            <a:ext cx="2714644" cy="928694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500694" y="5500702"/>
            <a:ext cx="2857520" cy="928718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142976" y="3500438"/>
            <a:ext cx="19672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sz="40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sz="4000" dirty="0" smtClean="0">
                <a:solidFill>
                  <a:srgbClr val="002060"/>
                </a:solidFill>
                <a:latin typeface="Comic Sans MS" pitchFamily="66" charset="0"/>
              </a:rPr>
              <a:t> mel</a:t>
            </a:r>
            <a:r>
              <a:rPr lang="it-IT" sz="40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3857620" y="1285860"/>
            <a:ext cx="3714776" cy="1357322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mel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mel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mel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42910" y="4857760"/>
            <a:ext cx="4500594" cy="1285884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</a:rPr>
              <a:t> mel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ciono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mel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mel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786190"/>
            <a:ext cx="2245964" cy="155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500174"/>
            <a:ext cx="14954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000100" y="3429000"/>
            <a:ext cx="2571768" cy="785818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gelat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85794"/>
            <a:ext cx="2286016" cy="26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785786" y="3571876"/>
            <a:ext cx="3071834" cy="642942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3857620" y="928670"/>
            <a:ext cx="3500462" cy="1357322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gelat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il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gelat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o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gelat</a:t>
            </a:r>
            <a:r>
              <a:rPr kumimoji="0" lang="it-IT" sz="20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929066"/>
            <a:ext cx="921955" cy="106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3786190"/>
            <a:ext cx="921955" cy="106225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714884"/>
            <a:ext cx="921955" cy="106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olo 1"/>
          <p:cNvSpPr txBox="1">
            <a:spLocks/>
          </p:cNvSpPr>
          <p:nvPr/>
        </p:nvSpPr>
        <p:spPr>
          <a:xfrm>
            <a:off x="1714480" y="4714884"/>
            <a:ext cx="3857652" cy="1285884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</a:rPr>
              <a:t> gelat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ciono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gelat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gelat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6215074" y="5786454"/>
            <a:ext cx="2571768" cy="642942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00826" y="5786454"/>
            <a:ext cx="1729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3200" dirty="0" smtClean="0">
                <a:solidFill>
                  <a:srgbClr val="002060"/>
                </a:solidFill>
                <a:latin typeface="Comic Sans MS" pitchFamily="66" charset="0"/>
              </a:rPr>
              <a:t>  gelat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357290" y="3357562"/>
            <a:ext cx="2500330" cy="7143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panin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2693489" cy="184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1214414" y="3286125"/>
            <a:ext cx="2786082" cy="857256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143380"/>
            <a:ext cx="1071570" cy="73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286256"/>
            <a:ext cx="1071570" cy="73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857760"/>
            <a:ext cx="1071570" cy="73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4857760"/>
            <a:ext cx="1071570" cy="73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4357686" y="1428736"/>
            <a:ext cx="3714776" cy="1357322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piace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panin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il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panin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il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panin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571472" y="4857760"/>
            <a:ext cx="4500594" cy="1285884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</a:rPr>
              <a:t> panin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ciono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panin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panin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6286512" y="5643578"/>
            <a:ext cx="250033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panin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786322"/>
            <a:ext cx="785818" cy="102555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5862" y="4714884"/>
            <a:ext cx="739894" cy="111983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4929198"/>
            <a:ext cx="1625508" cy="91811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2500306"/>
            <a:ext cx="1000131" cy="153353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571480"/>
            <a:ext cx="1721209" cy="107997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10" y="642918"/>
            <a:ext cx="714380" cy="6825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3" y="1978533"/>
            <a:ext cx="1428760" cy="78370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2" y="3429000"/>
            <a:ext cx="1187808" cy="81489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14612" y="4572008"/>
            <a:ext cx="1146651" cy="120826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3438" y="2143116"/>
            <a:ext cx="1714512" cy="83820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57620" y="571480"/>
            <a:ext cx="2071702" cy="107462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57488" y="2428868"/>
            <a:ext cx="1045960" cy="12051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14546" y="571480"/>
            <a:ext cx="1071570" cy="104426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71472" y="3214686"/>
            <a:ext cx="1714512" cy="90401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18" name="Rettangolo 17"/>
          <p:cNvSpPr/>
          <p:nvPr/>
        </p:nvSpPr>
        <p:spPr>
          <a:xfrm>
            <a:off x="928662" y="5857892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latt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it-IT" dirty="0"/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4857752" y="5786454"/>
            <a:ext cx="1285884" cy="35719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L’aranciat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572264" y="4000504"/>
            <a:ext cx="205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succ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di frutta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6572264" y="5857892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cioccolat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cald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6715140" y="1643050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formaggi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500034" y="1357298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mel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929190" y="4214818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panin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2643174" y="5786454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banan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928662" y="2786058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poll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857224" y="4071942"/>
            <a:ext cx="1051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pizz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it-IT" dirty="0"/>
          </a:p>
        </p:txBody>
      </p:sp>
      <p:sp>
        <p:nvSpPr>
          <p:cNvPr id="29" name="Rettangolo 28"/>
          <p:cNvSpPr/>
          <p:nvPr/>
        </p:nvSpPr>
        <p:spPr>
          <a:xfrm>
            <a:off x="2857488" y="3643314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gelat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it-IT" dirty="0"/>
          </a:p>
        </p:txBody>
      </p:sp>
      <p:sp>
        <p:nvSpPr>
          <p:cNvPr id="30" name="Rettangolo 29"/>
          <p:cNvSpPr/>
          <p:nvPr/>
        </p:nvSpPr>
        <p:spPr>
          <a:xfrm>
            <a:off x="5000628" y="2928934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pesc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4071934" y="1643050"/>
            <a:ext cx="1555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Gli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spaghett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1785918" y="1571612"/>
            <a:ext cx="2101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patatin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fritt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it-IT" dirty="0"/>
          </a:p>
        </p:txBody>
      </p:sp>
      <p:sp>
        <p:nvSpPr>
          <p:cNvPr id="33" name="Titolo 1"/>
          <p:cNvSpPr txBox="1">
            <a:spLocks/>
          </p:cNvSpPr>
          <p:nvPr/>
        </p:nvSpPr>
        <p:spPr>
          <a:xfrm>
            <a:off x="0" y="1"/>
            <a:ext cx="3428992" cy="285727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429132"/>
            <a:ext cx="1094763" cy="142875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429132"/>
            <a:ext cx="928694" cy="140559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4929198"/>
            <a:ext cx="1625508" cy="91811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2500306"/>
            <a:ext cx="1000131" cy="153353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571480"/>
            <a:ext cx="1721209" cy="107997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776239"/>
            <a:ext cx="714380" cy="6825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1928802"/>
            <a:ext cx="1519423" cy="83343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7752" y="3143248"/>
            <a:ext cx="1291938" cy="88633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4643446"/>
            <a:ext cx="1146651" cy="120826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3438" y="2000240"/>
            <a:ext cx="1875583" cy="83820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7620" y="571480"/>
            <a:ext cx="2071702" cy="107462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488" y="2428868"/>
            <a:ext cx="1045960" cy="12051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14546" y="571480"/>
            <a:ext cx="1071570" cy="104426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1472" y="3071810"/>
            <a:ext cx="1714512" cy="90401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17" name="Titolo 1"/>
          <p:cNvSpPr txBox="1">
            <a:spLocks/>
          </p:cNvSpPr>
          <p:nvPr/>
        </p:nvSpPr>
        <p:spPr>
          <a:xfrm>
            <a:off x="0" y="1"/>
            <a:ext cx="3428992" cy="285727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149080"/>
            <a:ext cx="928694" cy="165618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509120"/>
            <a:ext cx="1625508" cy="91811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48680"/>
            <a:ext cx="1368152" cy="85844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548680"/>
            <a:ext cx="864096" cy="82556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548680"/>
            <a:ext cx="1519423" cy="83343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4653136"/>
            <a:ext cx="1291938" cy="88633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9" y="4293096"/>
            <a:ext cx="1080120" cy="120826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2276872"/>
            <a:ext cx="1875583" cy="83820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204864"/>
            <a:ext cx="1045960" cy="12051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1560" y="2492896"/>
            <a:ext cx="1714512" cy="90401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17" name="Titolo 1"/>
          <p:cNvSpPr txBox="1">
            <a:spLocks/>
          </p:cNvSpPr>
          <p:nvPr/>
        </p:nvSpPr>
        <p:spPr>
          <a:xfrm>
            <a:off x="0" y="1"/>
            <a:ext cx="3428992" cy="285727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95536" y="1412776"/>
            <a:ext cx="223224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23528" y="3429000"/>
            <a:ext cx="223224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419872" y="1412776"/>
            <a:ext cx="223224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156176" y="1412776"/>
            <a:ext cx="2304256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491880" y="3429000"/>
            <a:ext cx="2160240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156176" y="3140968"/>
            <a:ext cx="2376264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95536" y="5589240"/>
            <a:ext cx="1944216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2555776" y="5517232"/>
            <a:ext cx="187220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4788024" y="5877272"/>
            <a:ext cx="151216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6660232" y="5445224"/>
            <a:ext cx="2016224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81128"/>
            <a:ext cx="847938" cy="151216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365104"/>
            <a:ext cx="1625508" cy="91811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48680"/>
            <a:ext cx="1368152" cy="85844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548680"/>
            <a:ext cx="864096" cy="82556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548680"/>
            <a:ext cx="1519423" cy="83343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085184"/>
            <a:ext cx="1291938" cy="88633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4077072"/>
            <a:ext cx="1080120" cy="120826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2276872"/>
            <a:ext cx="1875583" cy="83820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204864"/>
            <a:ext cx="1045960" cy="12051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1560" y="2492896"/>
            <a:ext cx="1714512" cy="90401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17" name="Titolo 1"/>
          <p:cNvSpPr txBox="1">
            <a:spLocks/>
          </p:cNvSpPr>
          <p:nvPr/>
        </p:nvSpPr>
        <p:spPr>
          <a:xfrm>
            <a:off x="0" y="1"/>
            <a:ext cx="3428992" cy="285727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95536" y="1484784"/>
            <a:ext cx="223224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79512" y="3429000"/>
            <a:ext cx="2880320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203848" y="1412776"/>
            <a:ext cx="2448272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868144" y="1412776"/>
            <a:ext cx="3024336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419872" y="3429000"/>
            <a:ext cx="259228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156176" y="3140968"/>
            <a:ext cx="2664296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79512" y="6021288"/>
            <a:ext cx="2520280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2339752" y="5301208"/>
            <a:ext cx="223224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4139952" y="6093296"/>
            <a:ext cx="2376264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95536" y="141277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La m _ _ _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419872" y="1340768"/>
            <a:ext cx="21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Il p _ _ _ _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5796136" y="1340768"/>
            <a:ext cx="3203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Il f _ _ _ _ _ _ _ _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5868145" y="5301208"/>
            <a:ext cx="3096343" cy="7694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omic Sans MS" pitchFamily="66" charset="0"/>
              </a:rPr>
              <a:t>La c _ _ _ _ _ _ _ _ _</a:t>
            </a:r>
          </a:p>
          <a:p>
            <a:pPr algn="ctr"/>
            <a:r>
              <a:rPr lang="en-GB" sz="2200" dirty="0" smtClean="0">
                <a:latin typeface="Comic Sans MS" pitchFamily="66" charset="0"/>
              </a:rPr>
              <a:t>c _ _ _ _</a:t>
            </a:r>
            <a:endParaRPr lang="en-GB" sz="2200" dirty="0">
              <a:latin typeface="Comic Sans MS" pitchFamily="66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6516216" y="2996952"/>
            <a:ext cx="21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Il p _ _ _ _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3635896" y="3356992"/>
            <a:ext cx="21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Il g _ _ _ _ _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395536" y="3356992"/>
            <a:ext cx="21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La p _ _ _ _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2267744" y="5229200"/>
            <a:ext cx="22613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La b _ _ _ _ _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251520" y="5949280"/>
            <a:ext cx="21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Il p _ _ _ _ _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4139952" y="6093296"/>
            <a:ext cx="21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Il l _ _ _ _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214414" y="2928934"/>
            <a:ext cx="2857520" cy="7143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pesc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3154394" cy="1409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1571604" y="2857496"/>
            <a:ext cx="2286016" cy="78581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929190" y="3357562"/>
            <a:ext cx="3714776" cy="1500198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pesc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il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pesc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pesc</a:t>
            </a:r>
            <a:r>
              <a:rPr kumimoji="0" lang="it-IT" sz="20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071670" y="3500438"/>
            <a:ext cx="3214710" cy="7143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poll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428736"/>
            <a:ext cx="3472978" cy="190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2500298" y="3500438"/>
            <a:ext cx="2571768" cy="714380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786314" y="4643446"/>
            <a:ext cx="3714776" cy="1500198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poll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il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poll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poll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071670" y="3500438"/>
            <a:ext cx="3214710" cy="7143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formaggi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28794" y="3429000"/>
            <a:ext cx="3571900" cy="857256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786314" y="4643446"/>
            <a:ext cx="4071966" cy="1500198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formaggi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il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formaggi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o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formaggi</a:t>
            </a:r>
            <a:r>
              <a:rPr kumimoji="0" lang="it-IT" sz="20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643050"/>
            <a:ext cx="2786082" cy="17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642910" y="3286124"/>
            <a:ext cx="4071966" cy="92869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cioccolat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cald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42910" y="3071810"/>
            <a:ext cx="4071966" cy="1285884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071934" y="4643446"/>
            <a:ext cx="4714908" cy="1500198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cioccolat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cald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cioccolat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cald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cioccolat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cald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3143272" cy="177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28596" y="3286124"/>
            <a:ext cx="4429156" cy="107157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succ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di frutta</a:t>
            </a:r>
            <a:endParaRPr lang="it-IT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28596" y="3214686"/>
            <a:ext cx="4357718" cy="1214446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071934" y="4643446"/>
            <a:ext cx="4714908" cy="1500198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succ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</a:t>
            </a:r>
            <a:r>
              <a:rPr kumimoji="0" lang="it-IT" sz="20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di frutta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il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succ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o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di frutta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l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succ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o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di frutta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06" y="857232"/>
            <a:ext cx="165736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28596" y="3286124"/>
            <a:ext cx="4429156" cy="107157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L’aranciat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28596" y="3214686"/>
            <a:ext cx="4357718" cy="1214446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071934" y="4643446"/>
            <a:ext cx="4714908" cy="1500198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l’aranciat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l’aranciat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l’aranciat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785794"/>
            <a:ext cx="1857388" cy="242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071538" y="3429000"/>
            <a:ext cx="3000396" cy="92869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latt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357290" y="3500438"/>
            <a:ext cx="2500330" cy="714380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071934" y="4643446"/>
            <a:ext cx="4714908" cy="1500198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latt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latt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it-IT" sz="2000" b="1" i="1" dirty="0" smtClean="0">
              <a:solidFill>
                <a:srgbClr val="002060"/>
              </a:solidFill>
              <a:latin typeface="Comic Sans MS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il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latt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71480"/>
            <a:ext cx="1785950" cy="270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143108" y="3286124"/>
            <a:ext cx="4429156" cy="7143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patatin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fritt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928670"/>
            <a:ext cx="2209618" cy="215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2000232" y="3357562"/>
            <a:ext cx="4929222" cy="642943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0"/>
            <a:ext cx="4500562" cy="571479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L.O.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: Conoscere i cibi e le bevande in italiano.</a:t>
            </a:r>
            <a:b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Chiedere e dire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 </a:t>
            </a:r>
            <a:r>
              <a:rPr lang="it-IT" sz="12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pi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ace…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Ti 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piacciono…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 </a:t>
            </a:r>
            <a:b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it-IT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928794" y="4500570"/>
            <a:ext cx="5072098" cy="1428760"/>
          </a:xfrm>
          <a:prstGeom prst="rect">
            <a:avLst/>
          </a:prstGeom>
          <a:ln w="25400" cap="rnd" cmpd="sng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 piac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patatin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fritt</a:t>
            </a:r>
            <a:r>
              <a:rPr kumimoji="0" lang="it-IT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</a:p>
          <a:p>
            <a:pPr lvl="0">
              <a:spcBef>
                <a:spcPct val="0"/>
              </a:spcBef>
            </a:pPr>
            <a:r>
              <a:rPr lang="it-IT" sz="20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-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Sì, 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mi piac</a:t>
            </a: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ciono</a:t>
            </a:r>
            <a:r>
              <a:rPr lang="it-IT" sz="2000" b="1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l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patatin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fritt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- No, 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non mi piac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ciono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patatin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 fritt</a:t>
            </a:r>
            <a:r>
              <a:rPr lang="it-IT" sz="2000" i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it-IT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832</Words>
  <Application>Microsoft Office PowerPoint</Application>
  <PresentationFormat>On-screen Show (4:3)</PresentationFormat>
  <Paragraphs>162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Comic Sans MS</vt:lpstr>
      <vt:lpstr>Tema di Office</vt:lpstr>
      <vt:lpstr>PowerPoint Presentation</vt:lpstr>
      <vt:lpstr>Il pesce</vt:lpstr>
      <vt:lpstr>Il pollo</vt:lpstr>
      <vt:lpstr>Il formaggio</vt:lpstr>
      <vt:lpstr>La cioccolata calda</vt:lpstr>
      <vt:lpstr>Il succo di frutta</vt:lpstr>
      <vt:lpstr>L’aranciata</vt:lpstr>
      <vt:lpstr>Il latte</vt:lpstr>
      <vt:lpstr>Le patatine fritte</vt:lpstr>
      <vt:lpstr>Gli spaghetti</vt:lpstr>
      <vt:lpstr>La pizza</vt:lpstr>
      <vt:lpstr>Le banane</vt:lpstr>
      <vt:lpstr>Le mele</vt:lpstr>
      <vt:lpstr>Il gelato</vt:lpstr>
      <vt:lpstr>Il panino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cibi e le bevande</dc:title>
  <dc:creator> </dc:creator>
  <cp:lastModifiedBy>Marika</cp:lastModifiedBy>
  <cp:revision>26</cp:revision>
  <dcterms:created xsi:type="dcterms:W3CDTF">2012-05-11T20:57:54Z</dcterms:created>
  <dcterms:modified xsi:type="dcterms:W3CDTF">2017-10-12T09:52:50Z</dcterms:modified>
</cp:coreProperties>
</file>