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3" r:id="rId8"/>
    <p:sldId id="264" r:id="rId9"/>
    <p:sldId id="265" r:id="rId10"/>
    <p:sldId id="266" r:id="rId11"/>
    <p:sldId id="268" r:id="rId12"/>
    <p:sldId id="26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86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24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0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6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7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7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9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5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E482-AD0B-4777-BED5-CCA52FB6760A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38F53-84DA-4E92-B228-BB67ABCD3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423" y="-1015530"/>
            <a:ext cx="9144000" cy="238760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Year 6 Ironbridge Residential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AutoShape 2" descr="Image result for iron bridge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 result for iron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679" y="1485898"/>
            <a:ext cx="7339930" cy="458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Friday – Jackfield Tile Museum &amp; home!</a:t>
            </a:r>
            <a:endParaRPr lang="en-GB" b="1" u="sng" dirty="0"/>
          </a:p>
        </p:txBody>
      </p:sp>
      <p:pic>
        <p:nvPicPr>
          <p:cNvPr id="1026" name="Picture 2" descr="Image result for jackfield tile museum wor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4" y="2167295"/>
            <a:ext cx="5397832" cy="35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215" y="2276273"/>
            <a:ext cx="3819458" cy="34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Friday </a:t>
            </a:r>
            <a:r>
              <a:rPr lang="en-GB"/>
              <a:t>5</a:t>
            </a:r>
            <a:r>
              <a:rPr lang="en-GB" baseline="30000" smtClean="0"/>
              <a:t>th</a:t>
            </a:r>
            <a:r>
              <a:rPr lang="en-GB" smtClean="0"/>
              <a:t> </a:t>
            </a:r>
            <a:r>
              <a:rPr lang="en-GB" dirty="0" smtClean="0"/>
              <a:t>October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Leave Jackfield Tile Museum at 1.00pm</a:t>
            </a:r>
          </a:p>
          <a:p>
            <a:r>
              <a:rPr lang="en-GB" dirty="0" smtClean="0"/>
              <a:t>Staff will telephone school when we leave and when we are 1 hour away</a:t>
            </a:r>
          </a:p>
          <a:p>
            <a:r>
              <a:rPr lang="en-GB" dirty="0" smtClean="0"/>
              <a:t>Should arrive back at </a:t>
            </a:r>
            <a:r>
              <a:rPr lang="en-GB" dirty="0" err="1" smtClean="0"/>
              <a:t>Wheatfields</a:t>
            </a:r>
            <a:r>
              <a:rPr lang="en-GB" dirty="0" smtClean="0"/>
              <a:t> for 4.00-4.30pm (depending on Friday traffic!)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3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Extras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472165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 mobile phones</a:t>
            </a:r>
          </a:p>
          <a:p>
            <a:r>
              <a:rPr lang="en-GB" dirty="0" smtClean="0"/>
              <a:t>No electrical games</a:t>
            </a:r>
          </a:p>
          <a:p>
            <a:r>
              <a:rPr lang="en-GB" dirty="0" smtClean="0"/>
              <a:t>Remind children not to lend money to friends</a:t>
            </a:r>
          </a:p>
          <a:p>
            <a:r>
              <a:rPr lang="en-GB" dirty="0" smtClean="0"/>
              <a:t>ONLY disposable cameras</a:t>
            </a:r>
            <a:r>
              <a:rPr lang="en-GB" dirty="0"/>
              <a:t> </a:t>
            </a:r>
            <a:r>
              <a:rPr lang="en-GB" dirty="0" smtClean="0"/>
              <a:t>– we will take school cameras and produce slideshow or CD when back at school</a:t>
            </a:r>
          </a:p>
          <a:p>
            <a:r>
              <a:rPr lang="en-GB" dirty="0" smtClean="0"/>
              <a:t>Keep suitcases small –numerous flights of stairs to climb to rooms</a:t>
            </a:r>
          </a:p>
          <a:p>
            <a:r>
              <a:rPr lang="en-GB" dirty="0" smtClean="0"/>
              <a:t>Pocket money – this is included within the cost of the trip and all children will receive the same amount. Please do </a:t>
            </a:r>
            <a:r>
              <a:rPr lang="en-GB" b="1" dirty="0" smtClean="0"/>
              <a:t>not </a:t>
            </a:r>
            <a:r>
              <a:rPr lang="en-GB" dirty="0" smtClean="0"/>
              <a:t>send any extra – we will look after it and return it when we get back to school. Please bring a purse / wallet.</a:t>
            </a:r>
          </a:p>
          <a:p>
            <a:endParaRPr lang="en-GB" dirty="0"/>
          </a:p>
          <a:p>
            <a:r>
              <a:rPr lang="en-GB" b="1" u="sng" dirty="0" smtClean="0"/>
              <a:t>Please bring</a:t>
            </a:r>
            <a:r>
              <a:rPr lang="en-GB" dirty="0" smtClean="0"/>
              <a:t>:</a:t>
            </a:r>
          </a:p>
          <a:p>
            <a:r>
              <a:rPr lang="en-GB" dirty="0"/>
              <a:t>s</a:t>
            </a:r>
            <a:r>
              <a:rPr lang="en-GB" dirty="0" smtClean="0"/>
              <a:t>pare shoes		</a:t>
            </a:r>
            <a:r>
              <a:rPr lang="en-GB" b="1" dirty="0" smtClean="0"/>
              <a:t>waterproof </a:t>
            </a:r>
            <a:r>
              <a:rPr lang="en-GB" dirty="0" smtClean="0"/>
              <a:t>jacket</a:t>
            </a:r>
            <a:r>
              <a:rPr lang="en-GB" b="1" dirty="0" smtClean="0"/>
              <a:t> </a:t>
            </a:r>
            <a:r>
              <a:rPr lang="en-GB" dirty="0" smtClean="0"/>
              <a:t>		water bottle</a:t>
            </a:r>
          </a:p>
          <a:p>
            <a:r>
              <a:rPr lang="en-GB" dirty="0" smtClean="0"/>
              <a:t> back pack		dirty washing bag		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603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+mn-lt"/>
              </a:rPr>
              <a:t>Code of Conduct</a:t>
            </a:r>
            <a:endParaRPr lang="en-GB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an additional letter for you to </a:t>
            </a:r>
            <a:r>
              <a:rPr lang="en-GB" dirty="0"/>
              <a:t>sign that says that </a:t>
            </a:r>
            <a:r>
              <a:rPr lang="en-GB" dirty="0" smtClean="0"/>
              <a:t>you </a:t>
            </a:r>
            <a:r>
              <a:rPr lang="en-GB" dirty="0"/>
              <a:t>agree to collect </a:t>
            </a:r>
            <a:r>
              <a:rPr lang="en-GB" dirty="0" smtClean="0"/>
              <a:t>your child </a:t>
            </a:r>
            <a:r>
              <a:rPr lang="en-GB" dirty="0"/>
              <a:t>from the residential </a:t>
            </a:r>
            <a:r>
              <a:rPr lang="en-GB" dirty="0" smtClean="0"/>
              <a:t>(if </a:t>
            </a:r>
            <a:r>
              <a:rPr lang="en-GB" dirty="0"/>
              <a:t>they are contacted by staff who are concerned about their behaviour and </a:t>
            </a:r>
            <a:r>
              <a:rPr lang="en-GB" dirty="0" smtClean="0"/>
              <a:t>safety).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3546764"/>
            <a:ext cx="12649200" cy="554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4236" y="4834572"/>
            <a:ext cx="10903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 return the following ASAP:</a:t>
            </a:r>
          </a:p>
          <a:p>
            <a:endParaRPr lang="en-GB" b="1" dirty="0"/>
          </a:p>
          <a:p>
            <a:pPr marL="342900" indent="-342900">
              <a:buAutoNum type="arabicParenR"/>
            </a:pPr>
            <a:r>
              <a:rPr lang="en-GB" b="1" dirty="0" smtClean="0"/>
              <a:t>Consent </a:t>
            </a:r>
            <a:r>
              <a:rPr lang="en-GB" b="1" dirty="0"/>
              <a:t>and Medical/Dietary Information</a:t>
            </a:r>
            <a:r>
              <a:rPr lang="en-GB" dirty="0"/>
              <a:t> </a:t>
            </a:r>
            <a:r>
              <a:rPr lang="en-GB" dirty="0" smtClean="0"/>
              <a:t>form</a:t>
            </a:r>
            <a:endParaRPr lang="en-GB" dirty="0"/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r>
              <a:rPr lang="en-GB" b="1" dirty="0"/>
              <a:t>Pupil Data </a:t>
            </a:r>
            <a:r>
              <a:rPr lang="en-GB" dirty="0"/>
              <a:t>form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2872" y="3737119"/>
            <a:ext cx="8035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/>
              <a:t>Polite Reminder</a:t>
            </a:r>
            <a:endParaRPr lang="en-GB" sz="4400" b="1" u="sng" dirty="0"/>
          </a:p>
        </p:txBody>
      </p:sp>
    </p:spTree>
    <p:extLst>
      <p:ext uri="{BB962C8B-B14F-4D97-AF65-F5344CB8AC3E}">
        <p14:creationId xmlns:p14="http://schemas.microsoft.com/office/powerpoint/2010/main" val="37833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Staff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Miss </a:t>
            </a:r>
            <a:r>
              <a:rPr lang="en-GB" dirty="0" smtClean="0"/>
              <a:t>Elliott</a:t>
            </a:r>
            <a:endParaRPr lang="en-GB" dirty="0"/>
          </a:p>
          <a:p>
            <a:r>
              <a:rPr lang="en-GB" dirty="0" smtClean="0"/>
              <a:t>Miss Keane</a:t>
            </a:r>
          </a:p>
          <a:p>
            <a:r>
              <a:rPr lang="en-GB" dirty="0" smtClean="0"/>
              <a:t>Mr Sanderson</a:t>
            </a:r>
          </a:p>
          <a:p>
            <a:r>
              <a:rPr lang="en-GB" smtClean="0"/>
              <a:t>Mrs Buck</a:t>
            </a:r>
          </a:p>
          <a:p>
            <a:r>
              <a:rPr lang="en-GB" smtClean="0"/>
              <a:t>Miss </a:t>
            </a:r>
            <a:r>
              <a:rPr lang="en-GB" dirty="0" smtClean="0"/>
              <a:t>Vickers</a:t>
            </a:r>
          </a:p>
        </p:txBody>
      </p:sp>
    </p:spTree>
    <p:extLst>
      <p:ext uri="{BB962C8B-B14F-4D97-AF65-F5344CB8AC3E}">
        <p14:creationId xmlns:p14="http://schemas.microsoft.com/office/powerpoint/2010/main" val="25647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Day 1 – Monday 1st October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Arrive </a:t>
            </a:r>
            <a:r>
              <a:rPr lang="en-GB" dirty="0" smtClean="0"/>
              <a:t>at 08:30 and head to Hall with suitcases</a:t>
            </a:r>
          </a:p>
          <a:p>
            <a:r>
              <a:rPr lang="en-GB" b="1" dirty="0" smtClean="0"/>
              <a:t>Register </a:t>
            </a:r>
            <a:endParaRPr lang="en-GB" dirty="0" smtClean="0"/>
          </a:p>
          <a:p>
            <a:r>
              <a:rPr lang="en-GB" b="1" dirty="0" smtClean="0"/>
              <a:t>Medicine - </a:t>
            </a:r>
            <a:r>
              <a:rPr lang="en-GB" dirty="0" smtClean="0"/>
              <a:t> give to Miss Keane</a:t>
            </a:r>
          </a:p>
          <a:p>
            <a:r>
              <a:rPr lang="en-GB" dirty="0" smtClean="0"/>
              <a:t>Check medicine is in date</a:t>
            </a:r>
          </a:p>
          <a:p>
            <a:pPr>
              <a:buFontTx/>
              <a:buChar char="-"/>
            </a:pPr>
            <a:r>
              <a:rPr lang="en-GB" dirty="0" smtClean="0"/>
              <a:t>Inhalers x 2 (one for child, spare for group adult)</a:t>
            </a:r>
          </a:p>
          <a:p>
            <a:pPr>
              <a:buFontTx/>
              <a:buChar char="-"/>
            </a:pPr>
            <a:r>
              <a:rPr lang="en-GB" b="1" dirty="0" smtClean="0"/>
              <a:t>Letters / Bday cards -  </a:t>
            </a:r>
            <a:r>
              <a:rPr lang="en-GB" dirty="0" smtClean="0"/>
              <a:t>hand to Mr Sanderson</a:t>
            </a:r>
          </a:p>
          <a:p>
            <a:r>
              <a:rPr lang="en-GB" b="1" dirty="0" smtClean="0"/>
              <a:t>Sweets</a:t>
            </a:r>
            <a:r>
              <a:rPr lang="en-GB" dirty="0" smtClean="0"/>
              <a:t> – individually wrapped and put in box to share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b="1" dirty="0" smtClean="0"/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b="1" dirty="0" smtClean="0"/>
          </a:p>
          <a:p>
            <a:pPr>
              <a:buFontTx/>
              <a:buChar char="-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3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Youth Hostel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825625"/>
            <a:ext cx="10993192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We are the only school staying at Coalbrookedale Youth Hostel</a:t>
            </a:r>
          </a:p>
          <a:p>
            <a:r>
              <a:rPr lang="en-GB" dirty="0" smtClean="0"/>
              <a:t>Weekly key codes on all outside doors – only YH staff and teachers know</a:t>
            </a:r>
          </a:p>
          <a:p>
            <a:r>
              <a:rPr lang="en-GB" dirty="0" smtClean="0"/>
              <a:t>Staff on site 24/7 – teachers have walkie-talkies / bell at reception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Rooms</a:t>
            </a:r>
          </a:p>
          <a:p>
            <a:r>
              <a:rPr lang="en-GB" dirty="0" smtClean="0"/>
              <a:t>Decided by teaching staff – children find out at CYH</a:t>
            </a:r>
          </a:p>
          <a:p>
            <a:r>
              <a:rPr lang="en-GB" dirty="0" smtClean="0"/>
              <a:t>Rooms on two storeys – 2 teachers on each floor</a:t>
            </a:r>
          </a:p>
          <a:p>
            <a:r>
              <a:rPr lang="en-GB" dirty="0"/>
              <a:t>M</a:t>
            </a:r>
            <a:r>
              <a:rPr lang="en-GB" dirty="0" smtClean="0"/>
              <a:t>ost rooms </a:t>
            </a:r>
            <a:r>
              <a:rPr lang="en-GB" dirty="0" err="1" smtClean="0"/>
              <a:t>en</a:t>
            </a:r>
            <a:r>
              <a:rPr lang="en-GB" dirty="0" smtClean="0"/>
              <a:t>-suite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9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Youth Hostel &amp; Food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On arrival, children make own beds!</a:t>
            </a:r>
          </a:p>
          <a:p>
            <a:r>
              <a:rPr lang="en-GB" dirty="0" smtClean="0"/>
              <a:t> No bedding is needed but children </a:t>
            </a:r>
            <a:r>
              <a:rPr lang="en-GB" u="sng" dirty="0" smtClean="0"/>
              <a:t>will need towels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Meals</a:t>
            </a:r>
          </a:p>
          <a:p>
            <a:r>
              <a:rPr lang="en-GB" dirty="0" smtClean="0"/>
              <a:t>Evening meal is 3 courses (pre-ordered)</a:t>
            </a:r>
          </a:p>
          <a:p>
            <a:r>
              <a:rPr lang="en-GB" dirty="0" smtClean="0"/>
              <a:t>Vegetarian option available – please let us know of dietary requirements/ recent changes in diet</a:t>
            </a:r>
          </a:p>
          <a:p>
            <a:r>
              <a:rPr lang="en-GB" dirty="0" smtClean="0"/>
              <a:t>Breakfast – full English/toast/cereal/fruit/yoghurts</a:t>
            </a:r>
          </a:p>
          <a:p>
            <a:r>
              <a:rPr lang="en-GB" dirty="0" smtClean="0"/>
              <a:t>Packed lunch everyday includes: sandwich, crisps, cake/cereal bar, fruit, bottle of water (pre-ordered)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2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Itinerary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21" y="1825625"/>
            <a:ext cx="11898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500" b="1" dirty="0" smtClean="0"/>
              <a:t>Monday: 	</a:t>
            </a:r>
            <a:r>
              <a:rPr lang="en-GB" sz="2500" dirty="0" smtClean="0"/>
              <a:t>Boat trip</a:t>
            </a:r>
          </a:p>
          <a:p>
            <a:pPr marL="0" indent="0">
              <a:buNone/>
            </a:pPr>
            <a:r>
              <a:rPr lang="en-GB" sz="2500" dirty="0"/>
              <a:t>	</a:t>
            </a:r>
            <a:r>
              <a:rPr lang="en-GB" sz="2500" dirty="0" smtClean="0"/>
              <a:t>	Arrive </a:t>
            </a:r>
            <a:r>
              <a:rPr lang="en-GB" sz="2500" dirty="0"/>
              <a:t>at Coalbrookedale Youth Hostel </a:t>
            </a:r>
            <a:r>
              <a:rPr lang="en-GB" sz="2500" dirty="0" smtClean="0"/>
              <a:t>&amp; unpack</a:t>
            </a:r>
          </a:p>
          <a:p>
            <a:pPr marL="0" indent="0">
              <a:buNone/>
            </a:pPr>
            <a:r>
              <a:rPr lang="en-GB" sz="2500" dirty="0"/>
              <a:t>	</a:t>
            </a:r>
            <a:r>
              <a:rPr lang="en-GB" sz="2500" dirty="0" smtClean="0"/>
              <a:t>	Team building activities</a:t>
            </a:r>
          </a:p>
          <a:p>
            <a:pPr marL="0" indent="0">
              <a:buNone/>
            </a:pPr>
            <a:r>
              <a:rPr lang="en-GB" sz="2500" b="1" dirty="0" smtClean="0"/>
              <a:t>Tuesday: 	</a:t>
            </a:r>
            <a:r>
              <a:rPr lang="en-GB" sz="2500" dirty="0"/>
              <a:t>am - Walk to </a:t>
            </a:r>
            <a:r>
              <a:rPr lang="en-GB" sz="2500" dirty="0" err="1"/>
              <a:t>Enginuity</a:t>
            </a:r>
            <a:r>
              <a:rPr lang="en-GB" sz="2500" dirty="0"/>
              <a:t> for Buggy workshop</a:t>
            </a:r>
          </a:p>
          <a:p>
            <a:pPr marL="0" indent="0">
              <a:buNone/>
            </a:pPr>
            <a:r>
              <a:rPr lang="en-GB" sz="2500" dirty="0"/>
              <a:t>	     	pm – Museum of the Gorge</a:t>
            </a:r>
          </a:p>
          <a:p>
            <a:pPr marL="0" indent="0">
              <a:buNone/>
            </a:pPr>
            <a:r>
              <a:rPr lang="en-GB" sz="2500" b="1" dirty="0" smtClean="0"/>
              <a:t>Wednesday:</a:t>
            </a:r>
            <a:r>
              <a:rPr lang="en-GB" sz="2500" dirty="0" smtClean="0"/>
              <a:t> 	</a:t>
            </a:r>
            <a:r>
              <a:rPr lang="en-GB" sz="2500" dirty="0" err="1"/>
              <a:t>Blist</a:t>
            </a:r>
            <a:r>
              <a:rPr lang="en-GB" sz="2500" dirty="0"/>
              <a:t> Hill Victorian Town, Ironbridge (candle dipping, make a brick) </a:t>
            </a:r>
            <a:endParaRPr lang="en-GB" sz="2500" dirty="0" smtClean="0"/>
          </a:p>
          <a:p>
            <a:pPr marL="0" indent="0">
              <a:buNone/>
            </a:pPr>
            <a:r>
              <a:rPr lang="en-GB" sz="2500" b="1" dirty="0" smtClean="0"/>
              <a:t>Thursday:</a:t>
            </a:r>
            <a:r>
              <a:rPr lang="en-GB" sz="2500" dirty="0" smtClean="0"/>
              <a:t> 	Park Hall Farm, Oswestry (pig racing, pony grooming, milking cows)</a:t>
            </a:r>
          </a:p>
          <a:p>
            <a:pPr marL="0" indent="0">
              <a:buNone/>
            </a:pPr>
            <a:r>
              <a:rPr lang="en-GB" sz="2500" b="1" dirty="0" smtClean="0"/>
              <a:t>Friday: 	</a:t>
            </a:r>
            <a:r>
              <a:rPr lang="en-GB" sz="2500" dirty="0" smtClean="0"/>
              <a:t>am – Jackfield Tile Museum (tile decorating)</a:t>
            </a:r>
          </a:p>
          <a:p>
            <a:pPr marL="0" indent="0">
              <a:buNone/>
            </a:pPr>
            <a:r>
              <a:rPr lang="en-GB" sz="2500" b="1" dirty="0"/>
              <a:t>	</a:t>
            </a:r>
            <a:r>
              <a:rPr lang="en-GB" sz="2500" b="1" dirty="0" smtClean="0"/>
              <a:t>	</a:t>
            </a:r>
            <a:r>
              <a:rPr lang="en-GB" sz="2500" dirty="0" smtClean="0"/>
              <a:t>pm – leave Ironbridge at 1.00 pm to arrive home for 4.00-4.30pm.</a:t>
            </a:r>
          </a:p>
          <a:p>
            <a:pPr marL="0" indent="0">
              <a:buNone/>
            </a:pPr>
            <a:endParaRPr lang="en-GB" sz="2500" b="1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1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6" y="586305"/>
            <a:ext cx="4160062" cy="2336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0718" y="707173"/>
            <a:ext cx="5058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u="sng" dirty="0" smtClean="0"/>
              <a:t>Tuesday</a:t>
            </a:r>
            <a:r>
              <a:rPr lang="en-GB" sz="3000" dirty="0" smtClean="0"/>
              <a:t> – Enginuity &amp; Museum of the Gorge</a:t>
            </a:r>
            <a:endParaRPr lang="en-GB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0" y="3810976"/>
            <a:ext cx="4656179" cy="2615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83" y="2057691"/>
            <a:ext cx="6242463" cy="350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Wednesday – Blist Hill Victorian Town</a:t>
            </a:r>
            <a:r>
              <a:rPr lang="en-GB" b="1" u="sng" dirty="0"/>
              <a:t/>
            </a:r>
            <a:br>
              <a:rPr lang="en-GB" b="1" u="sng" dirty="0"/>
            </a:br>
            <a:r>
              <a:rPr lang="en-GB" b="1" u="sng" dirty="0" smtClean="0"/>
              <a:t>(Brick making, candle dipping)</a:t>
            </a:r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1" y="1690688"/>
            <a:ext cx="2770786" cy="4932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15" y="1896060"/>
            <a:ext cx="2540058" cy="4521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319" y="3147432"/>
            <a:ext cx="4509362" cy="20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/>
              <a:t>Thursday – Park Hall Farm</a:t>
            </a:r>
            <a:endParaRPr lang="en-GB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7" y="1537289"/>
            <a:ext cx="4056845" cy="2278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20" y="1690688"/>
            <a:ext cx="2643091" cy="4705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1" y="4039241"/>
            <a:ext cx="4531218" cy="2545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4" t="5949"/>
          <a:stretch/>
        </p:blipFill>
        <p:spPr>
          <a:xfrm>
            <a:off x="5084241" y="2060620"/>
            <a:ext cx="3749592" cy="37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431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Year 6 Ironbridge Residential</vt:lpstr>
      <vt:lpstr>Staff</vt:lpstr>
      <vt:lpstr>Day 1 – Monday 1st October</vt:lpstr>
      <vt:lpstr>Youth Hostel</vt:lpstr>
      <vt:lpstr>Youth Hostel &amp; Food</vt:lpstr>
      <vt:lpstr>Itinerary</vt:lpstr>
      <vt:lpstr>PowerPoint Presentation</vt:lpstr>
      <vt:lpstr>Wednesday – Blist Hill Victorian Town (Brick making, candle dipping)</vt:lpstr>
      <vt:lpstr>Thursday – Park Hall Farm</vt:lpstr>
      <vt:lpstr>Friday – Jackfield Tile Museum &amp; home!</vt:lpstr>
      <vt:lpstr>Friday 5th October</vt:lpstr>
      <vt:lpstr>Extras</vt:lpstr>
      <vt:lpstr>Code of Conduct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 6 Ironbridge 2015</dc:title>
  <dc:creator>Lisa Haylock</dc:creator>
  <cp:lastModifiedBy>Urquhart Tracy</cp:lastModifiedBy>
  <cp:revision>48</cp:revision>
  <dcterms:created xsi:type="dcterms:W3CDTF">2015-09-21T15:08:22Z</dcterms:created>
  <dcterms:modified xsi:type="dcterms:W3CDTF">2018-09-20T17:10:48Z</dcterms:modified>
</cp:coreProperties>
</file>