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4" r:id="rId6"/>
    <p:sldId id="265" r:id="rId7"/>
    <p:sldId id="261" r:id="rId8"/>
    <p:sldId id="262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46" autoAdjust="0"/>
    <p:restoredTop sz="94660"/>
  </p:normalViewPr>
  <p:slideViewPr>
    <p:cSldViewPr>
      <p:cViewPr varScale="1">
        <p:scale>
          <a:sx n="73" d="100"/>
          <a:sy n="73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6BD9E3-F624-4974-9E5F-66004CAA4DF5}" type="datetimeFigureOut">
              <a:rPr lang="it-IT" smtClean="0"/>
              <a:t>01/05/2012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1E0D56-B87C-4CB1-8DDD-7F5F08ECD128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00240"/>
            <a:ext cx="3995180" cy="23336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571612"/>
            <a:ext cx="1934308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429024" cy="300039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03510"/>
            <a:ext cx="4181470" cy="1692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3286124"/>
            <a:ext cx="3409950" cy="1514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72074"/>
            <a:ext cx="4235681" cy="14239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214290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5143536" cy="174308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1222664" cy="795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77360"/>
            <a:ext cx="1285884" cy="8716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1214446" cy="8416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715016"/>
            <a:ext cx="1407830" cy="738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5715016"/>
            <a:ext cx="1285884" cy="767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5721712"/>
            <a:ext cx="1143008" cy="7478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5715016"/>
            <a:ext cx="1214446" cy="716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429132"/>
            <a:ext cx="1285884" cy="8361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2857496"/>
            <a:ext cx="1285884" cy="837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1500174"/>
            <a:ext cx="1571636" cy="8207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7421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880" y="1928802"/>
            <a:ext cx="3607270" cy="328614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000240"/>
            <a:ext cx="39624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000504"/>
            <a:ext cx="37147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214554"/>
            <a:ext cx="4943475" cy="23431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786322"/>
            <a:ext cx="4514850" cy="1543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357430"/>
            <a:ext cx="5143536" cy="174308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1222664" cy="79533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77360"/>
            <a:ext cx="1285884" cy="87168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00570"/>
            <a:ext cx="1214446" cy="8416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5715016"/>
            <a:ext cx="1407830" cy="7381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488" y="5715016"/>
            <a:ext cx="1285884" cy="7672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5721712"/>
            <a:ext cx="1143008" cy="74786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72264" y="5715016"/>
            <a:ext cx="1214446" cy="7166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00958" y="4429132"/>
            <a:ext cx="1285884" cy="8361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500958" y="2857496"/>
            <a:ext cx="1285884" cy="837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286644" y="1500174"/>
            <a:ext cx="1571636" cy="8207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71480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124200" cy="290512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1442854"/>
            <a:ext cx="4000528" cy="169085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3550432"/>
            <a:ext cx="4000528" cy="17502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00042"/>
            <a:ext cx="6742113" cy="6762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643050"/>
            <a:ext cx="4943475" cy="234315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3" y="5429264"/>
            <a:ext cx="3845745" cy="12144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357694"/>
            <a:ext cx="3953503" cy="5810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</TotalTime>
  <Words>0</Words>
  <Application>Microsoft Office PowerPoint</Application>
  <PresentationFormat>Presentazione su schermo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Terra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</cp:revision>
  <dcterms:created xsi:type="dcterms:W3CDTF">2012-05-01T09:10:18Z</dcterms:created>
  <dcterms:modified xsi:type="dcterms:W3CDTF">2012-05-01T09:56:04Z</dcterms:modified>
</cp:coreProperties>
</file>