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9224-94D4-4839-8683-EAAD99A4B82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5DAE-0808-44C8-AC94-0118AB203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1724" y="620688"/>
            <a:ext cx="79819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We’re going on a bear hunt</a:t>
            </a:r>
          </a:p>
          <a:p>
            <a:pPr algn="ctr"/>
            <a:r>
              <a:rPr lang="en-US" sz="54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Number bonds to 10</a:t>
            </a:r>
            <a:endParaRPr lang="en-US" sz="5400" b="1" cap="none" spc="0" dirty="0">
              <a:ln w="28575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Kayl\Documents\TEACHING\We're going on a bear hunt MINE\bear_bi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36912"/>
            <a:ext cx="3865612" cy="3917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5576" y="404664"/>
            <a:ext cx="75183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If the children saw 2 bears then </a:t>
            </a:r>
          </a:p>
          <a:p>
            <a:pPr algn="ctr"/>
            <a:r>
              <a:rPr lang="en-GB" sz="4400" dirty="0" smtClean="0"/>
              <a:t>how many more would they</a:t>
            </a:r>
          </a:p>
          <a:p>
            <a:pPr algn="ctr"/>
            <a:r>
              <a:rPr lang="en-GB" sz="4400" dirty="0" smtClean="0"/>
              <a:t>Need to see to find 10?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12360" y="2924944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8</a:t>
            </a:r>
            <a:endParaRPr lang="en-GB" sz="9600" dirty="0"/>
          </a:p>
        </p:txBody>
      </p:sp>
      <p:pic>
        <p:nvPicPr>
          <p:cNvPr id="2050" name="Picture 2" descr="C:\Users\Kayl\Documents\TEACHING\We're going on a bear hunt MINE\bear_bi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857500" cy="2895600"/>
          </a:xfrm>
          <a:prstGeom prst="rect">
            <a:avLst/>
          </a:prstGeom>
          <a:noFill/>
        </p:spPr>
      </p:pic>
      <p:pic>
        <p:nvPicPr>
          <p:cNvPr id="10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72514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933056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5576" y="404664"/>
            <a:ext cx="75183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If the children saw 4 bears then </a:t>
            </a:r>
          </a:p>
          <a:p>
            <a:pPr algn="ctr"/>
            <a:r>
              <a:rPr lang="en-GB" sz="4400" dirty="0" smtClean="0"/>
              <a:t>how many more would they</a:t>
            </a:r>
          </a:p>
          <a:p>
            <a:pPr algn="ctr"/>
            <a:r>
              <a:rPr lang="en-GB" sz="4400" dirty="0" smtClean="0"/>
              <a:t>Need to see to find 10?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12360" y="2924944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6</a:t>
            </a:r>
            <a:endParaRPr lang="en-GB" sz="9600" dirty="0"/>
          </a:p>
        </p:txBody>
      </p:sp>
      <p:pic>
        <p:nvPicPr>
          <p:cNvPr id="2050" name="Picture 2" descr="C:\Users\Kayl\Documents\TEACHING\We're going on a bear hunt MINE\bear_bi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857500" cy="2895600"/>
          </a:xfrm>
          <a:prstGeom prst="rect">
            <a:avLst/>
          </a:prstGeom>
          <a:noFill/>
        </p:spPr>
      </p:pic>
      <p:pic>
        <p:nvPicPr>
          <p:cNvPr id="10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72514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933056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44522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809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5576" y="404664"/>
            <a:ext cx="75183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If the children saw 3 bears then </a:t>
            </a:r>
          </a:p>
          <a:p>
            <a:pPr algn="ctr"/>
            <a:r>
              <a:rPr lang="en-GB" sz="4400" dirty="0" smtClean="0"/>
              <a:t>how many more would they</a:t>
            </a:r>
          </a:p>
          <a:p>
            <a:pPr algn="ctr"/>
            <a:r>
              <a:rPr lang="en-GB" sz="4400" dirty="0" smtClean="0"/>
              <a:t>Need to see to find 10?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12360" y="2924944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7</a:t>
            </a:r>
            <a:endParaRPr lang="en-GB" sz="9600" dirty="0"/>
          </a:p>
        </p:txBody>
      </p:sp>
      <p:pic>
        <p:nvPicPr>
          <p:cNvPr id="2050" name="Picture 2" descr="C:\Users\Kayl\Documents\TEACHING\We're going on a bear hunt MINE\bear_bi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857500" cy="2895600"/>
          </a:xfrm>
          <a:prstGeom prst="rect">
            <a:avLst/>
          </a:prstGeom>
          <a:noFill/>
        </p:spPr>
      </p:pic>
      <p:pic>
        <p:nvPicPr>
          <p:cNvPr id="10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72514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933056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809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5576" y="404664"/>
            <a:ext cx="75183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If the children saw 6 bears then </a:t>
            </a:r>
          </a:p>
          <a:p>
            <a:pPr algn="ctr"/>
            <a:r>
              <a:rPr lang="en-GB" sz="4400" dirty="0" smtClean="0"/>
              <a:t>how many more would they</a:t>
            </a:r>
          </a:p>
          <a:p>
            <a:pPr algn="ctr"/>
            <a:r>
              <a:rPr lang="en-GB" sz="4400" dirty="0" smtClean="0"/>
              <a:t>Need to see to find 10?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12360" y="2924944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4</a:t>
            </a:r>
            <a:endParaRPr lang="en-GB" sz="9600" dirty="0"/>
          </a:p>
        </p:txBody>
      </p:sp>
      <p:pic>
        <p:nvPicPr>
          <p:cNvPr id="2050" name="Picture 2" descr="C:\Users\Kayl\Documents\TEACHING\We're going on a bear hunt MINE\bear_bi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857500" cy="2895600"/>
          </a:xfrm>
          <a:prstGeom prst="rect">
            <a:avLst/>
          </a:prstGeom>
          <a:noFill/>
        </p:spPr>
      </p:pic>
      <p:pic>
        <p:nvPicPr>
          <p:cNvPr id="10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72514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933056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809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72514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30120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63691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5576" y="404664"/>
            <a:ext cx="75183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If the children saw 5 bears then </a:t>
            </a:r>
          </a:p>
          <a:p>
            <a:pPr algn="ctr"/>
            <a:r>
              <a:rPr lang="en-GB" sz="4400" dirty="0" smtClean="0"/>
              <a:t>how many more would they</a:t>
            </a:r>
          </a:p>
          <a:p>
            <a:pPr algn="ctr"/>
            <a:r>
              <a:rPr lang="en-GB" sz="4400" dirty="0" smtClean="0"/>
              <a:t>Need to see to find 10?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12360" y="2924944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5</a:t>
            </a:r>
            <a:endParaRPr lang="en-GB" sz="9600" dirty="0"/>
          </a:p>
        </p:txBody>
      </p:sp>
      <p:pic>
        <p:nvPicPr>
          <p:cNvPr id="2050" name="Picture 2" descr="C:\Users\Kayl\Documents\TEACHING\We're going on a bear hunt MINE\bear_bi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857500" cy="2895600"/>
          </a:xfrm>
          <a:prstGeom prst="rect">
            <a:avLst/>
          </a:prstGeom>
          <a:noFill/>
        </p:spPr>
      </p:pic>
      <p:pic>
        <p:nvPicPr>
          <p:cNvPr id="10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72514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933056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8092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30120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63691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5576" y="404664"/>
            <a:ext cx="75183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If the children saw 8 bears then </a:t>
            </a:r>
          </a:p>
          <a:p>
            <a:pPr algn="ctr"/>
            <a:r>
              <a:rPr lang="en-GB" sz="4400" dirty="0" smtClean="0"/>
              <a:t>how many more would they</a:t>
            </a:r>
          </a:p>
          <a:p>
            <a:pPr algn="ctr"/>
            <a:r>
              <a:rPr lang="en-GB" sz="4400" dirty="0" smtClean="0"/>
              <a:t>Need to see to find 10?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12360" y="2924944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2</a:t>
            </a:r>
            <a:endParaRPr lang="en-GB" sz="9600" dirty="0"/>
          </a:p>
        </p:txBody>
      </p:sp>
      <p:pic>
        <p:nvPicPr>
          <p:cNvPr id="2050" name="Picture 2" descr="C:\Users\Kayl\Documents\TEACHING\We're going on a bear hunt MINE\bear_big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857500" cy="2895600"/>
          </a:xfrm>
          <a:prstGeom prst="rect">
            <a:avLst/>
          </a:prstGeom>
          <a:noFill/>
        </p:spPr>
      </p:pic>
      <p:pic>
        <p:nvPicPr>
          <p:cNvPr id="10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08518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93096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7170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63386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2494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56490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445224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t3.gstatic.com/images?q=tbn:ANd9GcTangW65OdWa3vfw7w_ZYL0jw_fbWF3LER0soaedrNKbKAAAFzxb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229200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Kayl</dc:creator>
  <cp:lastModifiedBy>Kayl</cp:lastModifiedBy>
  <cp:revision>31</cp:revision>
  <dcterms:created xsi:type="dcterms:W3CDTF">2011-07-08T17:33:26Z</dcterms:created>
  <dcterms:modified xsi:type="dcterms:W3CDTF">2011-07-12T11:23:08Z</dcterms:modified>
</cp:coreProperties>
</file>